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59" r:id="rId5"/>
    <p:sldId id="261" r:id="rId6"/>
    <p:sldId id="264" r:id="rId7"/>
    <p:sldId id="262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B8F73-93DA-4766-BCA4-D07D6F7D9C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AE6C84-101C-47A0-9D6C-BE718D6B04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40D79F-5349-4C6A-8000-DB4030D80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032F7-10EE-4A82-B549-7FE0866EA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FBE41A-4FA0-4FA0-91E6-21CF31FAC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449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1E866-3D33-468B-B8FC-9B5875609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374CB3-B18E-4EC4-A9F0-F748DCF953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2955E3-3C38-4F41-8C0C-3D121BA27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FF2A75-A264-48D0-9996-EDD96FD97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5C24C-74D8-46A1-9C86-9E70B8088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09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79D41-F0C3-4DAE-B218-05016A93A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5960B5-24EB-4C6A-9DA8-20C48091B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920CEB-21F5-49D7-88A9-59A9A6C44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93DC7F-7761-4093-A190-5313C6FDC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BB3D92-989E-4F95-B11A-F5749BEB2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78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77DBC-AC33-47F0-AE0B-0E2033988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8CD9E-4C99-4B4A-8A72-E22C932170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9E08F7-0B9C-46CE-886A-C79DE6AA3C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0DAB5F-C12D-4391-B135-6114A57DB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F83EAC-B758-4B12-885A-60425C2D0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15C7C6-D29D-45C0-A6E6-ACE0AC1A6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343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366BB-CF5C-4872-AE1C-F62252676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2AF316-0262-4656-8C42-CE995BE57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667142-4687-4833-8B30-0E82B579FF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DB768C-82FD-4FF8-AADF-6CA344062B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28EC74-9837-478C-9557-9AD61DA608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632837-82A8-403C-BD2E-560981BEB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8AD149-EAB2-4D75-94F8-A34C0A5A4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A44A0E-D3D1-4DCB-BFAD-D663205BD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671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0276A-5513-4A50-B969-941117AB2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8E6F4F-A8F8-4730-BD35-070467803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FAAF1E-CA31-483F-B890-D81ACF3F7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6695C9-96E7-4AEE-AED8-7B1B4ED5B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118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FC3F0C-D8CE-4F0F-B2F6-0FE5F3E49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64D61A-3219-475B-9197-93788C1B9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120211-FF3C-42F0-AEE2-4C4548B5A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633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E9340-02FB-463D-AC14-96935F49C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3CE2F-287D-42A6-B2CB-C3CFB4E2A2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BFC1CA-2940-4F8D-8937-4E4C07A09F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49DE46-75BD-4DF7-843E-A0983EBD8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21144C-77B7-47B4-A124-5BF68F765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24C351-22C3-4A15-BFB2-7CDECC53A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605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FC8A2-B19C-4312-A33C-29EE97EAD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DCDBC5-D0C9-449F-BCC3-8D84684B74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02033F-CCE1-4757-981D-259909F051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590B9C-C12A-48F3-BF28-A317CE2E5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A41874-3577-40B2-873F-9D265F590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863741-0B4B-40BC-801D-BD2C2126D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360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59B2F-CEEF-4FEB-BF6C-6E4547003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5DF325-9A67-4D5A-B13B-FF1BED0FC4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D57591-FABE-4141-AF8A-33EC8FADA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DE7D3-6BA1-4492-83F1-EA96BD5E5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7D28D-E611-4D74-A178-930020786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590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B35073-FFEB-4DDF-B030-704E23F9FC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050998-E069-44DC-9B50-A3844ECC83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95E3A1-76AC-420B-9ABC-4C9855E0D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0ECED-AB2F-4F2C-93DC-BFEE6BD59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A4046-FD0A-4A93-A1C5-9B1C35FFC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147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CCDAB9-C756-4921-90CF-9EAE334C3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A8CBD-09E6-4CCD-8A8B-6B7ACD112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219CBC-CE1E-4F2E-A77E-F824C032D1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91E19-F59F-4BC0-B564-BF5DF7C2C22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CBF13-8575-46E2-9B88-176208CBE6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ED51A-BA60-4D90-9EAD-C568214560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716C3-BB79-40BC-A39C-4593F759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848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78EA6-0AA3-44FE-A7B1-ED222362DC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047711"/>
          </a:xfrm>
        </p:spPr>
        <p:txBody>
          <a:bodyPr>
            <a:normAutofit/>
          </a:bodyPr>
          <a:lstStyle/>
          <a:p>
            <a:r>
              <a:rPr lang="en-US" sz="5400" dirty="0"/>
              <a:t>OPAL – Outdoor Play And Learning – Our School Story</a:t>
            </a:r>
            <a:endParaRPr lang="en-GB" sz="5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B91322-EC09-42FC-88E0-C2915669DD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16" y="169863"/>
            <a:ext cx="2400300" cy="1905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1E1865-FC6C-407E-8359-2E53D71483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447" y="3170075"/>
            <a:ext cx="2607129" cy="26071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8309A81-6AC3-443A-9E50-80BAC51C37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7984" y="3887787"/>
            <a:ext cx="2466975" cy="184785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7BEE7E2-BC1A-41C3-AD70-262944AD1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45758"/>
            <a:ext cx="9144000" cy="1655762"/>
          </a:xfrm>
        </p:spPr>
        <p:txBody>
          <a:bodyPr/>
          <a:lstStyle/>
          <a:p>
            <a:r>
              <a:rPr lang="en-US" dirty="0"/>
              <a:t>      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2B85024-0CAD-4F19-98B8-060DF4B686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6648" y="3416980"/>
            <a:ext cx="18478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766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78EA6-0AA3-44FE-A7B1-ED222362DC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400" dirty="0"/>
              <a:t>What can you remember about our first OPAL assembly?</a:t>
            </a:r>
            <a:endParaRPr lang="en-GB" sz="4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B91322-EC09-42FC-88E0-C2915669DD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16" y="169863"/>
            <a:ext cx="2184313" cy="1733582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7BEE7E2-BC1A-41C3-AD70-262944AD1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0392" y="3666931"/>
            <a:ext cx="9144000" cy="2115506"/>
          </a:xfrm>
        </p:spPr>
        <p:txBody>
          <a:bodyPr>
            <a:normAutofit/>
          </a:bodyPr>
          <a:lstStyle/>
          <a:p>
            <a:r>
              <a:rPr lang="en-US" sz="4600" dirty="0"/>
              <a:t>What does OPAL stand for? </a:t>
            </a:r>
          </a:p>
          <a:p>
            <a:pPr lvl="0" algn="l">
              <a:lnSpc>
                <a:spcPct val="95000"/>
              </a:lnSpc>
              <a:spcBef>
                <a:spcPts val="0"/>
              </a:spcBef>
              <a:buSzPts val="770"/>
            </a:pPr>
            <a:r>
              <a:rPr lang="en-US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differences can you see at lunchtimes with OPAL play being in place?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0811B55-7228-45BE-A632-12EE66388F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7549" y="3944727"/>
            <a:ext cx="2320901" cy="2405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246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6045A-CEC3-4591-A034-AAC856925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is what I showed you last week.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8F3EFF-6CA3-402C-B43A-ED1EE2945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1021"/>
            <a:ext cx="10515600" cy="4351338"/>
          </a:xfrm>
        </p:spPr>
        <p:txBody>
          <a:bodyPr/>
          <a:lstStyle/>
          <a:p>
            <a:r>
              <a:rPr lang="en-US" dirty="0"/>
              <a:t>Here is what OPAL can look like and will start to look like as we begin to develop it and make changes across our school…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397F29-06C5-430C-B812-FE6A881E2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241" y="2628718"/>
            <a:ext cx="1536325" cy="20484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6826D8-17EE-4FA6-8441-8FCEA5CB2D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0048" y="2748198"/>
            <a:ext cx="1871814" cy="24987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55907C-16FF-48A5-87FB-5422639202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0030" y="2493183"/>
            <a:ext cx="1511939" cy="18716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269013-3561-4165-A1AA-5FA81C56BB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5212" y="2596061"/>
            <a:ext cx="1737511" cy="23166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39826A-6EEB-43CA-A8E8-B8E463FBB6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48003" y="3091892"/>
            <a:ext cx="2030144" cy="14692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E8045F5-9C85-4434-BADB-D3E3499179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0928" y="2694368"/>
            <a:ext cx="2030144" cy="146926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467BF2-31F7-4EEB-B0E2-475B41C9ED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83566" y="2413445"/>
            <a:ext cx="1737511" cy="27183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F1AF7E5-760B-4E5E-BFA3-BAB82A23E7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65291" y="5262953"/>
            <a:ext cx="1413468" cy="146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588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78EA6-0AA3-44FE-A7B1-ED222362DC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020" y="251927"/>
            <a:ext cx="7308980" cy="1586204"/>
          </a:xfrm>
        </p:spPr>
        <p:txBody>
          <a:bodyPr>
            <a:normAutofit fontScale="90000"/>
          </a:bodyPr>
          <a:lstStyle/>
          <a:p>
            <a:r>
              <a:rPr lang="en-US" dirty="0"/>
              <a:t>This is OPAL so far…</a:t>
            </a:r>
            <a:br>
              <a:rPr lang="en-US" dirty="0"/>
            </a:b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B91322-EC09-42FC-88E0-C2915669DD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16" y="169863"/>
            <a:ext cx="2400300" cy="1905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7BEE7E2-BC1A-41C3-AD70-262944AD1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3916" y="3094032"/>
            <a:ext cx="6169954" cy="1126369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60F1A9-C405-4C92-A4C5-EE9DC7AAFF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8280" y="4489592"/>
            <a:ext cx="2316681" cy="2408129"/>
          </a:xfrm>
          <a:prstGeom prst="rect">
            <a:avLst/>
          </a:prstGeom>
        </p:spPr>
      </p:pic>
      <p:pic>
        <p:nvPicPr>
          <p:cNvPr id="1026" name="Picture 2" descr="{item_alt_tag}">
            <a:extLst>
              <a:ext uri="{FF2B5EF4-FFF2-40B4-BE49-F238E27FC236}">
                <a16:creationId xmlns:a16="http://schemas.microsoft.com/office/drawing/2014/main" id="{82865902-8138-4514-9A7F-CF94D21E8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05" y="2232415"/>
            <a:ext cx="2995515" cy="399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{item_alt_tag}">
            <a:extLst>
              <a:ext uri="{FF2B5EF4-FFF2-40B4-BE49-F238E27FC236}">
                <a16:creationId xmlns:a16="http://schemas.microsoft.com/office/drawing/2014/main" id="{C94B50FB-2F09-4262-AA0B-CAA5A1035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176" y="1291145"/>
            <a:ext cx="3359021" cy="447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{item_alt_tag}">
            <a:extLst>
              <a:ext uri="{FF2B5EF4-FFF2-40B4-BE49-F238E27FC236}">
                <a16:creationId xmlns:a16="http://schemas.microsoft.com/office/drawing/2014/main" id="{5E0E607C-7679-48DF-B7DE-5DF2D0DC5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148" y="1045029"/>
            <a:ext cx="4453812" cy="334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47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78EA6-0AA3-44FE-A7B1-ED222362DC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11053665" cy="2040715"/>
          </a:xfrm>
        </p:spPr>
        <p:txBody>
          <a:bodyPr>
            <a:noAutofit/>
          </a:bodyPr>
          <a:lstStyle/>
          <a:p>
            <a:br>
              <a:rPr lang="en-US" sz="4000" dirty="0"/>
            </a:br>
            <a:endParaRPr lang="en-GB" sz="4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B91322-EC09-42FC-88E0-C2915669DD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16" y="169863"/>
            <a:ext cx="2400300" cy="1905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7BEE7E2-BC1A-41C3-AD70-262944AD1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00216" y="840177"/>
            <a:ext cx="9144000" cy="1655762"/>
          </a:xfrm>
        </p:spPr>
        <p:txBody>
          <a:bodyPr>
            <a:noAutofit/>
          </a:bodyPr>
          <a:lstStyle/>
          <a:p>
            <a:r>
              <a:rPr lang="en-US" sz="4400" dirty="0"/>
              <a:t>Assembly Number 2</a:t>
            </a:r>
          </a:p>
          <a:p>
            <a:r>
              <a:rPr lang="en-US" sz="4400" dirty="0"/>
              <a:t>We now have 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F2CB72-0031-47F4-B2A1-F9FA7D1F8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4187" y="4516016"/>
            <a:ext cx="1800145" cy="18712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D8709E5-C7AE-437E-8DF2-08A1280738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16" y="2357049"/>
            <a:ext cx="4098860" cy="3079967"/>
          </a:xfrm>
          <a:prstGeom prst="rect">
            <a:avLst/>
          </a:prstGeom>
        </p:spPr>
      </p:pic>
      <p:pic>
        <p:nvPicPr>
          <p:cNvPr id="2050" name="Picture 2" descr="4 Mattel Barbie Dolls 1 G.I. Joe Action ...">
            <a:extLst>
              <a:ext uri="{FF2B5EF4-FFF2-40B4-BE49-F238E27FC236}">
                <a16:creationId xmlns:a16="http://schemas.microsoft.com/office/drawing/2014/main" id="{0FFCF15D-DA72-426B-96FF-85038FC0F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2557463"/>
            <a:ext cx="2619375" cy="297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Neat Plastics 42L Flexi Tubs 3 Pack ...">
            <a:extLst>
              <a:ext uri="{FF2B5EF4-FFF2-40B4-BE49-F238E27FC236}">
                <a16:creationId xmlns:a16="http://schemas.microsoft.com/office/drawing/2014/main" id="{5EA58B8D-52E4-4CBC-889F-91EFB5C2E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1837" y="1455139"/>
            <a:ext cx="2482379" cy="248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498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7CE3B-0BD2-4EA4-94E6-6AAE90A49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6857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OPAL Play Charter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4DB280-6754-4296-AC61-87C849AE29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F31A10-9A98-4D79-B1F9-C37C94419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061" y="365125"/>
            <a:ext cx="1935892" cy="20072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F7FC9C-FEB5-4CF0-928B-F6B120177C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4107" y="4768850"/>
            <a:ext cx="3390900" cy="17240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DE9CCE-0433-4E72-B95C-81C16C8338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029" y="4653317"/>
            <a:ext cx="7334250" cy="20859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E11AAB8-CCB0-4A51-B3C0-52DE33BDCF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447" y="867733"/>
            <a:ext cx="9147110" cy="37855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5356BA-1D9C-4708-B4AF-5E8B3CCA35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6029" y="118708"/>
            <a:ext cx="24003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482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78EA6-0AA3-44FE-A7B1-ED222362DC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Risk Management - how are we going to stay Safe? 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B91322-EC09-42FC-88E0-C2915669DD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16" y="169863"/>
            <a:ext cx="2176753" cy="1727582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7BEE7E2-BC1A-41C3-AD70-262944AD1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0180" y="3602038"/>
            <a:ext cx="8997820" cy="369595"/>
          </a:xfrm>
        </p:spPr>
        <p:txBody>
          <a:bodyPr>
            <a:noAutofit/>
          </a:bodyPr>
          <a:lstStyle/>
          <a:p>
            <a:r>
              <a:rPr lang="en-US" sz="3200" dirty="0"/>
              <a:t>Thinking - think before you do something.</a:t>
            </a:r>
          </a:p>
          <a:p>
            <a:r>
              <a:rPr lang="en-US" sz="3200" dirty="0"/>
              <a:t>Checking - is what you are doing safe?</a:t>
            </a:r>
            <a:br>
              <a:rPr lang="en-US" sz="3200" dirty="0"/>
            </a:br>
            <a:r>
              <a:rPr lang="en-US" sz="3200" dirty="0"/>
              <a:t>Looking - being aware of who or what is around you. </a:t>
            </a:r>
          </a:p>
          <a:p>
            <a:r>
              <a:rPr lang="en-US" sz="3200" dirty="0"/>
              <a:t>Listening - how will you know it is time to tidy up?</a:t>
            </a:r>
            <a:br>
              <a:rPr lang="en-US" sz="3200" dirty="0"/>
            </a:br>
            <a:r>
              <a:rPr lang="en-US" sz="3200" dirty="0"/>
              <a:t>            Has the bell been rung?</a:t>
            </a:r>
            <a:endParaRPr lang="en-GB" sz="3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C17E0A-9DBD-46D8-9735-50A68C98A9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7568" y="5262465"/>
            <a:ext cx="1450070" cy="1507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4403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1503</TotalTime>
  <Words>156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OPAL – Outdoor Play And Learning – Our School Story</vt:lpstr>
      <vt:lpstr>What can you remember about our first OPAL assembly?</vt:lpstr>
      <vt:lpstr>This is what I showed you last week.</vt:lpstr>
      <vt:lpstr>This is OPAL so far… </vt:lpstr>
      <vt:lpstr> </vt:lpstr>
      <vt:lpstr>OPAL Play Charter</vt:lpstr>
      <vt:lpstr>Risk Management - how are we going to stay Safe?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OPAL – Outdoor Play And Learning</dc:title>
  <dc:creator>Mrs Boyle</dc:creator>
  <cp:lastModifiedBy>Mrs Boyle</cp:lastModifiedBy>
  <cp:revision>13</cp:revision>
  <cp:lastPrinted>2025-10-14T07:18:58Z</cp:lastPrinted>
  <dcterms:created xsi:type="dcterms:W3CDTF">2025-09-19T17:21:55Z</dcterms:created>
  <dcterms:modified xsi:type="dcterms:W3CDTF">2025-10-14T07:20:56Z</dcterms:modified>
</cp:coreProperties>
</file>